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5" r:id="rId4"/>
    <p:sldId id="266" r:id="rId5"/>
    <p:sldId id="267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58C"/>
    <a:srgbClr val="00538B"/>
    <a:srgbClr val="004980"/>
    <a:srgbClr val="5788AF"/>
    <a:srgbClr val="B2C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CDC0B6-7E97-40C2-93A0-1A3A70A99D11}" v="26" dt="2026-05-13T10:53:14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tiana L'Abate" userId="15fe681a89429214" providerId="LiveId" clId="{CA539EEC-085F-47BB-9120-C7E3343171C3}"/>
    <pc:docChg chg="undo custSel addSld delSld modSld addMainMaster delMainMaster modMainMaster">
      <pc:chgData name="Vitiana L'Abate" userId="15fe681a89429214" providerId="LiveId" clId="{CA539EEC-085F-47BB-9120-C7E3343171C3}" dt="2026-05-13T13:30:18.658" v="1931" actId="34135"/>
      <pc:docMkLst>
        <pc:docMk/>
      </pc:docMkLst>
      <pc:sldChg chg="addSp delSp modSp new mod setBg modClrScheme chgLayout">
        <pc:chgData name="Vitiana L'Abate" userId="15fe681a89429214" providerId="LiveId" clId="{CA539EEC-085F-47BB-9120-C7E3343171C3}" dt="2026-05-13T13:29:49.341" v="1928" actId="34135"/>
        <pc:sldMkLst>
          <pc:docMk/>
          <pc:sldMk cId="1542059357" sldId="256"/>
        </pc:sldMkLst>
        <pc:spChg chg="mod ord">
          <ac:chgData name="Vitiana L'Abate" userId="15fe681a89429214" providerId="LiveId" clId="{CA539EEC-085F-47BB-9120-C7E3343171C3}" dt="2026-04-30T14:00:02.104" v="1830" actId="5793"/>
          <ac:spMkLst>
            <pc:docMk/>
            <pc:sldMk cId="1542059357" sldId="256"/>
            <ac:spMk id="3" creationId="{CAC16A21-30EE-21E1-E583-61C5ADD6D122}"/>
          </ac:spMkLst>
        </pc:spChg>
        <pc:spChg chg="mod">
          <ac:chgData name="Vitiana L'Abate" userId="15fe681a89429214" providerId="LiveId" clId="{CA539EEC-085F-47BB-9120-C7E3343171C3}" dt="2026-05-12T17:20:55.701" v="1882" actId="255"/>
          <ac:spMkLst>
            <pc:docMk/>
            <pc:sldMk cId="1542059357" sldId="256"/>
            <ac:spMk id="42" creationId="{B980A74B-3532-E38A-86BB-2855102A37C8}"/>
          </ac:spMkLst>
        </pc:spChg>
        <pc:picChg chg="mod">
          <ac:chgData name="Vitiana L'Abate" userId="15fe681a89429214" providerId="LiveId" clId="{CA539EEC-085F-47BB-9120-C7E3343171C3}" dt="2026-05-13T13:29:49.341" v="1928" actId="34135"/>
          <ac:picMkLst>
            <pc:docMk/>
            <pc:sldMk cId="1542059357" sldId="256"/>
            <ac:picMk id="13" creationId="{5A64A5C5-4EFA-C995-C104-1C33020DDDDD}"/>
          </ac:picMkLst>
        </pc:picChg>
      </pc:sldChg>
      <pc:sldChg chg="addSp delSp modSp new mod">
        <pc:chgData name="Vitiana L'Abate" userId="15fe681a89429214" providerId="LiveId" clId="{CA539EEC-085F-47BB-9120-C7E3343171C3}" dt="2026-05-12T17:12:52.696" v="1875" actId="20577"/>
        <pc:sldMkLst>
          <pc:docMk/>
          <pc:sldMk cId="483787266" sldId="257"/>
        </pc:sldMkLst>
        <pc:spChg chg="mod">
          <ac:chgData name="Vitiana L'Abate" userId="15fe681a89429214" providerId="LiveId" clId="{CA539EEC-085F-47BB-9120-C7E3343171C3}" dt="2026-04-30T14:01:13.498" v="1832"/>
          <ac:spMkLst>
            <pc:docMk/>
            <pc:sldMk cId="483787266" sldId="257"/>
            <ac:spMk id="2" creationId="{5ABD6638-C9DA-51A3-B725-BD099E070C55}"/>
          </ac:spMkLst>
        </pc:spChg>
        <pc:spChg chg="add mod">
          <ac:chgData name="Vitiana L'Abate" userId="15fe681a89429214" providerId="LiveId" clId="{CA539EEC-085F-47BB-9120-C7E3343171C3}" dt="2026-05-12T17:12:52.696" v="1875" actId="20577"/>
          <ac:spMkLst>
            <pc:docMk/>
            <pc:sldMk cId="483787266" sldId="257"/>
            <ac:spMk id="5" creationId="{F521D672-43FF-3F91-9E56-8D4F5699BDB5}"/>
          </ac:spMkLst>
        </pc:spChg>
      </pc:sldChg>
      <pc:sldChg chg="addSp delSp modSp new mod modClrScheme chgLayout">
        <pc:chgData name="Vitiana L'Abate" userId="15fe681a89429214" providerId="LiveId" clId="{CA539EEC-085F-47BB-9120-C7E3343171C3}" dt="2026-05-13T13:30:18.658" v="1931" actId="34135"/>
        <pc:sldMkLst>
          <pc:docMk/>
          <pc:sldMk cId="472300594" sldId="264"/>
        </pc:sldMkLst>
        <pc:spChg chg="add mod">
          <ac:chgData name="Vitiana L'Abate" userId="15fe681a89429214" providerId="LiveId" clId="{CA539EEC-085F-47BB-9120-C7E3343171C3}" dt="2026-05-12T17:13:29.018" v="1880" actId="207"/>
          <ac:spMkLst>
            <pc:docMk/>
            <pc:sldMk cId="472300594" sldId="264"/>
            <ac:spMk id="2" creationId="{EA13F5C6-869B-86FA-C9C1-F162C9BEEABA}"/>
          </ac:spMkLst>
        </pc:spChg>
        <pc:spChg chg="mod">
          <ac:chgData name="Vitiana L'Abate" userId="15fe681a89429214" providerId="LiveId" clId="{CA539EEC-085F-47BB-9120-C7E3343171C3}" dt="2026-05-13T13:30:16.410" v="1930" actId="34135"/>
          <ac:spMkLst>
            <pc:docMk/>
            <pc:sldMk cId="472300594" sldId="264"/>
            <ac:spMk id="6" creationId="{119C736C-684E-F812-9316-9F89F9FB52BE}"/>
          </ac:spMkLst>
        </pc:spChg>
        <pc:spChg chg="add del">
          <ac:chgData name="Vitiana L'Abate" userId="15fe681a89429214" providerId="LiveId" clId="{CA539EEC-085F-47BB-9120-C7E3343171C3}" dt="2026-05-13T12:39:51.673" v="1911" actId="478"/>
          <ac:spMkLst>
            <pc:docMk/>
            <pc:sldMk cId="472300594" sldId="264"/>
            <ac:spMk id="10" creationId="{36D334DB-D4B0-6E33-1375-0695ED46A1D0}"/>
          </ac:spMkLst>
        </pc:spChg>
        <pc:spChg chg="add mod ord">
          <ac:chgData name="Vitiana L'Abate" userId="15fe681a89429214" providerId="LiveId" clId="{CA539EEC-085F-47BB-9120-C7E3343171C3}" dt="2026-05-12T17:04:56.624" v="1844" actId="20577"/>
          <ac:spMkLst>
            <pc:docMk/>
            <pc:sldMk cId="472300594" sldId="264"/>
            <ac:spMk id="11" creationId="{BC16636B-0D32-8F1A-39F1-0B3521D4E1AB}"/>
          </ac:spMkLst>
        </pc:spChg>
        <pc:spChg chg="add del">
          <ac:chgData name="Vitiana L'Abate" userId="15fe681a89429214" providerId="LiveId" clId="{CA539EEC-085F-47BB-9120-C7E3343171C3}" dt="2026-05-13T12:40:09.787" v="1913" actId="478"/>
          <ac:spMkLst>
            <pc:docMk/>
            <pc:sldMk cId="472300594" sldId="264"/>
            <ac:spMk id="13" creationId="{75757145-A919-FCF3-94B9-8408050A62F3}"/>
          </ac:spMkLst>
        </pc:spChg>
        <pc:spChg chg="add del">
          <ac:chgData name="Vitiana L'Abate" userId="15fe681a89429214" providerId="LiveId" clId="{CA539EEC-085F-47BB-9120-C7E3343171C3}" dt="2026-05-13T12:40:24.564" v="1916" actId="22"/>
          <ac:spMkLst>
            <pc:docMk/>
            <pc:sldMk cId="472300594" sldId="264"/>
            <ac:spMk id="15" creationId="{993484DE-72A6-E54A-2D51-8B4C363D14BA}"/>
          </ac:spMkLst>
        </pc:spChg>
        <pc:picChg chg="add del mod">
          <ac:chgData name="Vitiana L'Abate" userId="15fe681a89429214" providerId="LiveId" clId="{CA539EEC-085F-47BB-9120-C7E3343171C3}" dt="2026-05-12T17:21:41.544" v="1887" actId="478"/>
          <ac:picMkLst>
            <pc:docMk/>
            <pc:sldMk cId="472300594" sldId="264"/>
            <ac:picMk id="3" creationId="{9C55F263-DC76-053B-A1F6-4FD1367BF65A}"/>
          </ac:picMkLst>
        </pc:picChg>
        <pc:picChg chg="add mod">
          <ac:chgData name="Vitiana L'Abate" userId="15fe681a89429214" providerId="LiveId" clId="{CA539EEC-085F-47BB-9120-C7E3343171C3}" dt="2026-05-13T13:30:18.658" v="1931" actId="34135"/>
          <ac:picMkLst>
            <pc:docMk/>
            <pc:sldMk cId="472300594" sldId="264"/>
            <ac:picMk id="5" creationId="{3BC57A8E-A54C-5032-815A-D9FC0A7EA36B}"/>
          </ac:picMkLst>
        </pc:picChg>
        <pc:picChg chg="add del mod">
          <ac:chgData name="Vitiana L'Abate" userId="15fe681a89429214" providerId="LiveId" clId="{CA539EEC-085F-47BB-9120-C7E3343171C3}" dt="2026-05-13T12:39:37.873" v="1909" actId="478"/>
          <ac:picMkLst>
            <pc:docMk/>
            <pc:sldMk cId="472300594" sldId="264"/>
            <ac:picMk id="8" creationId="{83212B02-0E3F-E0C8-179E-0B06D5F238DD}"/>
          </ac:picMkLst>
        </pc:picChg>
        <pc:picChg chg="add mod">
          <ac:chgData name="Vitiana L'Abate" userId="15fe681a89429214" providerId="LiveId" clId="{CA539EEC-085F-47BB-9120-C7E3343171C3}" dt="2026-05-13T13:30:12.085" v="1929" actId="34135"/>
          <ac:picMkLst>
            <pc:docMk/>
            <pc:sldMk cId="472300594" sldId="264"/>
            <ac:picMk id="17" creationId="{CB3DABEA-B8F9-7128-1914-05C160929BA6}"/>
          </ac:picMkLst>
        </pc:picChg>
        <pc:picChg chg="del">
          <ac:chgData name="Vitiana L'Abate" userId="15fe681a89429214" providerId="LiveId" clId="{CA539EEC-085F-47BB-9120-C7E3343171C3}" dt="2026-05-13T10:53:14.717" v="1894" actId="478"/>
          <ac:picMkLst>
            <pc:docMk/>
            <pc:sldMk cId="472300594" sldId="264"/>
            <ac:picMk id="1026" creationId="{78343B6F-25A6-490E-18CE-C250974210FE}"/>
          </ac:picMkLst>
        </pc:picChg>
      </pc:sldChg>
      <pc:sldChg chg="addSp delSp modSp add mod">
        <pc:chgData name="Vitiana L'Abate" userId="15fe681a89429214" providerId="LiveId" clId="{CA539EEC-085F-47BB-9120-C7E3343171C3}" dt="2026-05-12T17:13:07.994" v="1876"/>
        <pc:sldMkLst>
          <pc:docMk/>
          <pc:sldMk cId="2457108348" sldId="265"/>
        </pc:sldMkLst>
        <pc:spChg chg="mod">
          <ac:chgData name="Vitiana L'Abate" userId="15fe681a89429214" providerId="LiveId" clId="{CA539EEC-085F-47BB-9120-C7E3343171C3}" dt="2026-04-30T14:01:21.867" v="1833"/>
          <ac:spMkLst>
            <pc:docMk/>
            <pc:sldMk cId="2457108348" sldId="265"/>
            <ac:spMk id="2" creationId="{AF3053C9-7506-AE79-CAA3-2AD735FA5353}"/>
          </ac:spMkLst>
        </pc:spChg>
        <pc:spChg chg="add mod">
          <ac:chgData name="Vitiana L'Abate" userId="15fe681a89429214" providerId="LiveId" clId="{CA539EEC-085F-47BB-9120-C7E3343171C3}" dt="2026-05-12T17:13:07.994" v="1876"/>
          <ac:spMkLst>
            <pc:docMk/>
            <pc:sldMk cId="2457108348" sldId="265"/>
            <ac:spMk id="5" creationId="{7D66A543-F5B0-2752-94F3-2CAB915FE94D}"/>
          </ac:spMkLst>
        </pc:spChg>
      </pc:sldChg>
      <pc:sldChg chg="addSp delSp modSp add mod">
        <pc:chgData name="Vitiana L'Abate" userId="15fe681a89429214" providerId="LiveId" clId="{CA539EEC-085F-47BB-9120-C7E3343171C3}" dt="2026-05-12T17:13:12.981" v="1877"/>
        <pc:sldMkLst>
          <pc:docMk/>
          <pc:sldMk cId="1123711736" sldId="266"/>
        </pc:sldMkLst>
        <pc:spChg chg="mod">
          <ac:chgData name="Vitiana L'Abate" userId="15fe681a89429214" providerId="LiveId" clId="{CA539EEC-085F-47BB-9120-C7E3343171C3}" dt="2026-04-30T14:01:25.239" v="1834"/>
          <ac:spMkLst>
            <pc:docMk/>
            <pc:sldMk cId="1123711736" sldId="266"/>
            <ac:spMk id="2" creationId="{6B100159-4CE8-BF61-1FDB-603FA237C72C}"/>
          </ac:spMkLst>
        </pc:spChg>
        <pc:spChg chg="add mod">
          <ac:chgData name="Vitiana L'Abate" userId="15fe681a89429214" providerId="LiveId" clId="{CA539EEC-085F-47BB-9120-C7E3343171C3}" dt="2026-05-12T17:13:12.981" v="1877"/>
          <ac:spMkLst>
            <pc:docMk/>
            <pc:sldMk cId="1123711736" sldId="266"/>
            <ac:spMk id="5" creationId="{D63FF8D4-0492-E98A-4377-49EF1BBE900C}"/>
          </ac:spMkLst>
        </pc:spChg>
      </pc:sldChg>
      <pc:sldChg chg="addSp delSp modSp add mod">
        <pc:chgData name="Vitiana L'Abate" userId="15fe681a89429214" providerId="LiveId" clId="{CA539EEC-085F-47BB-9120-C7E3343171C3}" dt="2026-05-12T17:13:18.266" v="1878"/>
        <pc:sldMkLst>
          <pc:docMk/>
          <pc:sldMk cId="1656282566" sldId="267"/>
        </pc:sldMkLst>
        <pc:spChg chg="mod">
          <ac:chgData name="Vitiana L'Abate" userId="15fe681a89429214" providerId="LiveId" clId="{CA539EEC-085F-47BB-9120-C7E3343171C3}" dt="2026-04-30T14:01:28.641" v="1835"/>
          <ac:spMkLst>
            <pc:docMk/>
            <pc:sldMk cId="1656282566" sldId="267"/>
            <ac:spMk id="2" creationId="{9E7B95AE-A1EC-7B53-5E81-2FCD6DDE9EAE}"/>
          </ac:spMkLst>
        </pc:spChg>
        <pc:spChg chg="add mod">
          <ac:chgData name="Vitiana L'Abate" userId="15fe681a89429214" providerId="LiveId" clId="{CA539EEC-085F-47BB-9120-C7E3343171C3}" dt="2026-05-12T17:13:18.266" v="1878"/>
          <ac:spMkLst>
            <pc:docMk/>
            <pc:sldMk cId="1656282566" sldId="267"/>
            <ac:spMk id="5" creationId="{FF2C6342-55F7-83AD-36A5-0D08ED0241C4}"/>
          </ac:spMkLst>
        </pc:spChg>
      </pc:sldChg>
      <pc:sldChg chg="modSp new del">
        <pc:chgData name="Vitiana L'Abate" userId="15fe681a89429214" providerId="LiveId" clId="{CA539EEC-085F-47BB-9120-C7E3343171C3}" dt="2026-05-12T17:03:32.082" v="1842" actId="47"/>
        <pc:sldMkLst>
          <pc:docMk/>
          <pc:sldMk cId="1717359274" sldId="268"/>
        </pc:sldMkLst>
        <pc:spChg chg="mod">
          <ac:chgData name="Vitiana L'Abate" userId="15fe681a89429214" providerId="LiveId" clId="{CA539EEC-085F-47BB-9120-C7E3343171C3}" dt="2026-05-12T17:01:42.972" v="1839"/>
          <ac:spMkLst>
            <pc:docMk/>
            <pc:sldMk cId="1717359274" sldId="268"/>
            <ac:spMk id="4" creationId="{9D24AE46-0B39-7FFE-334A-62EA6817B500}"/>
          </ac:spMkLst>
        </pc:spChg>
      </pc:sldChg>
      <pc:sldChg chg="new del">
        <pc:chgData name="Vitiana L'Abate" userId="15fe681a89429214" providerId="LiveId" clId="{CA539EEC-085F-47BB-9120-C7E3343171C3}" dt="2026-05-12T17:07:18.163" v="1850" actId="47"/>
        <pc:sldMkLst>
          <pc:docMk/>
          <pc:sldMk cId="3731823601" sldId="268"/>
        </pc:sldMkLst>
      </pc:sldChg>
      <pc:sldChg chg="new del">
        <pc:chgData name="Vitiana L'Abate" userId="15fe681a89429214" providerId="LiveId" clId="{CA539EEC-085F-47BB-9120-C7E3343171C3}" dt="2026-05-12T17:13:39.562" v="1881" actId="47"/>
        <pc:sldMkLst>
          <pc:docMk/>
          <pc:sldMk cId="3812259098" sldId="268"/>
        </pc:sldMkLst>
      </pc:sldChg>
      <pc:sldChg chg="new del">
        <pc:chgData name="Vitiana L'Abate" userId="15fe681a89429214" providerId="LiveId" clId="{CA539EEC-085F-47BB-9120-C7E3343171C3}" dt="2026-05-12T17:03:29.821" v="1841" actId="47"/>
        <pc:sldMkLst>
          <pc:docMk/>
          <pc:sldMk cId="3755956123" sldId="26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81DCFDA-95D2-49B3-64A6-061A6E5917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5FE8FAA-4B4E-9079-34FE-5399D07552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D5CD6-9F23-4D5C-A4FE-8210BED73EBC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405DB15-3AF8-1D41-5395-363F75B730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ED4634-8FDE-4CAC-BBA3-BF4D41B3F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B955-3811-4304-B566-61590F4ABD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532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7EAFE-EAF0-47B2-876B-BD41C2FF560F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141F2-2F78-42BE-8620-F2CE2468E3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41181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42EB-2567-4E47-90FA-18B6509E7F3F}" type="datetime1">
              <a:rPr lang="it-IT" smtClean="0"/>
              <a:t>13/05/2026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478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C066-67CD-4A75-8D0A-4E7428A11134}" type="datetime1">
              <a:rPr lang="it-IT" smtClean="0"/>
              <a:t>13/05/2026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211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4202-76A1-4171-B892-CDC1FAC5641F}" type="datetime1">
              <a:rPr lang="it-IT" smtClean="0"/>
              <a:t>13/05/2026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717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59E28-0654-4D13-B0EA-2AB2744000A5}" type="datetime1">
              <a:rPr lang="it-IT" smtClean="0"/>
              <a:t>13/05/2026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4136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6109-03DB-41C2-A299-5DB90787BB77}" type="datetime1">
              <a:rPr lang="it-IT" smtClean="0"/>
              <a:t>13/05/2026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7057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CA752-D2AB-4CF5-BB71-257E323516FC}" type="datetime1">
              <a:rPr lang="it-IT" smtClean="0"/>
              <a:t>13/05/2026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8198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B05D-3465-4247-B154-4E41A2770C33}" type="datetime1">
              <a:rPr lang="it-IT" smtClean="0"/>
              <a:t>13/05/2026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164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4AC357F-6773-4561-B099-E9E2A8F0AD1C}" type="datetime1">
              <a:rPr lang="it-IT" smtClean="0"/>
              <a:t>13/05/2026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564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9EB3-4DA5-4C66-B410-7CFA795EC5D1}" type="datetime1">
              <a:rPr lang="it-IT" smtClean="0"/>
              <a:t>13/05/2026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931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FEBA-DAE3-4612-99C7-A48C09C07D9D}" type="datetime1">
              <a:rPr lang="it-IT" smtClean="0"/>
              <a:t>13/05/2026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576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0F3E4-F0A8-485D-932E-71BE78F75F33}" type="datetime1">
              <a:rPr lang="it-IT" smtClean="0"/>
              <a:t>13/05/2026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13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22477E9-27A6-49AA-865B-CBFC43C375AC}" type="datetime1">
              <a:rPr lang="it-IT" smtClean="0"/>
              <a:t>13/05/2026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2nd A&amp;F LUM CONFERENCE, June/4-5 2026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7D0A1BD-0E54-45C9-86C5-AB6883C24B23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01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CE8AD7-AA49-970B-7229-D70690C88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083" y="2959253"/>
            <a:ext cx="9144000" cy="939493"/>
          </a:xfrm>
          <a:gradFill flip="none" rotWithShape="1">
            <a:gsLst>
              <a:gs pos="100000">
                <a:schemeClr val="bg1"/>
              </a:gs>
              <a:gs pos="100000">
                <a:srgbClr val="004980"/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tx2"/>
            </a:solidFill>
          </a:ln>
          <a:effectLst>
            <a:softEdge rad="63500"/>
          </a:effectLst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it-IT" sz="4400" b="1" spc="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Paper Title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AC16A21-30EE-21E1-E583-61C5ADD6D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0038" y="4461510"/>
            <a:ext cx="9950245" cy="1435510"/>
          </a:xfrm>
        </p:spPr>
        <p:txBody>
          <a:bodyPr>
            <a:noAutofit/>
          </a:bodyPr>
          <a:lstStyle/>
          <a:p>
            <a:pPr algn="ctr"/>
            <a:r>
              <a:rPr lang="en-GB" sz="2000" cap="none" noProof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 Name Surname¹, Author Name Surname², Author Name Surname³, … </a:t>
            </a:r>
          </a:p>
          <a:p>
            <a:pPr algn="ctr"/>
            <a:r>
              <a:rPr lang="it-IT" sz="1600" cap="none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¹ </a:t>
            </a:r>
            <a:r>
              <a:rPr lang="en-GB" sz="1600" cap="none" noProof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...</a:t>
            </a:r>
          </a:p>
          <a:p>
            <a:pPr algn="ctr"/>
            <a:r>
              <a:rPr lang="en-GB" sz="1600" cap="none" noProof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University … </a:t>
            </a:r>
          </a:p>
          <a:p>
            <a:pPr algn="ctr"/>
            <a:r>
              <a:rPr lang="it-IT" sz="1600" cap="none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 University …</a:t>
            </a:r>
            <a:endParaRPr lang="it-IT" sz="2000" cap="none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2C1031EC-DC12-4FA8-F382-FE829686A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1</a:t>
            </a:fld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A64A5C5-4EFA-C995-C104-1C33020DDD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1" y="212709"/>
            <a:ext cx="11725943" cy="2183779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softEdge rad="88900"/>
          </a:effectLst>
        </p:spPr>
      </p:pic>
      <p:sp>
        <p:nvSpPr>
          <p:cNvPr id="42" name="Segnaposto piè di pagina 41">
            <a:extLst>
              <a:ext uri="{FF2B5EF4-FFF2-40B4-BE49-F238E27FC236}">
                <a16:creationId xmlns:a16="http://schemas.microsoft.com/office/drawing/2014/main" id="{B980A74B-3532-E38A-86BB-2855102A3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 </a:t>
            </a:r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A&amp;F LUM CONFERENCE, June/4-5 2026</a:t>
            </a:r>
            <a:endParaRPr lang="it-IT" sz="1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059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BD6638-C9DA-51A3-B725-BD099E070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Title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73F10A-E497-BDC2-FF4D-7EDBDF931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38318B-6603-DB59-04E3-D60E20F92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1">
            <a:extLst>
              <a:ext uri="{FF2B5EF4-FFF2-40B4-BE49-F238E27FC236}">
                <a16:creationId xmlns:a16="http://schemas.microsoft.com/office/drawing/2014/main" id="{F521D672-43FF-3F91-9E56-8D4F5699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 </a:t>
            </a:r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A&amp;F LUM CONFERENCE, June/4-5 2026</a:t>
            </a:r>
            <a:endParaRPr lang="it-IT" sz="1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78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FE56-F9DE-488A-5000-F7D8072E5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3053C9-7506-AE79-CAA3-2AD735FA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Title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75E51F-FF2A-BEB5-8D18-303DF61EC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09AFFA-532C-6CF1-D1C4-227B7368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1">
            <a:extLst>
              <a:ext uri="{FF2B5EF4-FFF2-40B4-BE49-F238E27FC236}">
                <a16:creationId xmlns:a16="http://schemas.microsoft.com/office/drawing/2014/main" id="{7D66A543-F5B0-2752-94F3-2CAB915FE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 </a:t>
            </a:r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A&amp;F LUM CONFERENCE, June/4-5 2026</a:t>
            </a:r>
            <a:endParaRPr lang="it-IT" sz="1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08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CB47B-5D30-8CFB-61A9-A8FF2C75B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100159-4CE8-BF61-1FDB-603FA237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Title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2FF2D3-ADCD-DFF8-94FE-42CA50C9C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CAFD39-14A0-4085-6D15-CECA1521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1">
            <a:extLst>
              <a:ext uri="{FF2B5EF4-FFF2-40B4-BE49-F238E27FC236}">
                <a16:creationId xmlns:a16="http://schemas.microsoft.com/office/drawing/2014/main" id="{D63FF8D4-0492-E98A-4377-49EF1BBE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 </a:t>
            </a:r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A&amp;F LUM CONFERENCE, June/4-5 2026</a:t>
            </a:r>
            <a:endParaRPr lang="it-IT" sz="1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71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20ECD-6505-20A8-A251-BAF54A808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7B95AE-A1EC-7B53-5E81-2FCD6DDE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Title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E304FD-8992-1601-F287-435BA10FA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BDCF96-0A18-27DB-A0A4-CF0C42F9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1">
            <a:extLst>
              <a:ext uri="{FF2B5EF4-FFF2-40B4-BE49-F238E27FC236}">
                <a16:creationId xmlns:a16="http://schemas.microsoft.com/office/drawing/2014/main" id="{FF2C6342-55F7-83AD-36A5-0D08ED024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 </a:t>
            </a:r>
            <a:r>
              <a:rPr lang="pt-BR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A&amp;F LUM CONFERENCE, June/4-5 2026</a:t>
            </a:r>
            <a:endParaRPr lang="it-IT" sz="1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282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9C736C-684E-F812-9316-9F89F9FB52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25513" y="718927"/>
            <a:ext cx="6172200" cy="4873625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en-GB" noProof="1"/>
          </a:p>
          <a:p>
            <a:pPr marL="0" indent="0" algn="ctr">
              <a:buNone/>
            </a:pPr>
            <a:r>
              <a:rPr lang="en-GB" sz="3600" b="1" noProof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kind attention!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BC16636B-0D32-8F1A-39F1-0B3521D4E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6248" y="1789471"/>
            <a:ext cx="3094779" cy="3067665"/>
          </a:xfrm>
          <a:noFill/>
          <a:effectLst>
            <a:softEdge rad="190500"/>
          </a:effectLst>
        </p:spPr>
        <p:txBody>
          <a:bodyPr/>
          <a:lstStyle/>
          <a:p>
            <a:endParaRPr lang="it-IT" sz="1800" b="1" dirty="0">
              <a:solidFill>
                <a:schemeClr val="bg1"/>
              </a:solidFill>
            </a:endParaRPr>
          </a:p>
          <a:p>
            <a:pPr algn="ctr"/>
            <a:r>
              <a:rPr lang="en-GB" sz="1800" b="1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Surname (only presenter)</a:t>
            </a:r>
          </a:p>
          <a:p>
            <a:pPr algn="ctr"/>
            <a:endParaRPr lang="en-GB" sz="1800" b="1" noProof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1800" b="1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</a:t>
            </a:r>
          </a:p>
          <a:p>
            <a:pPr algn="ctr"/>
            <a:endParaRPr lang="en-GB" sz="1800" b="1" noProof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1800" b="1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author@mail.it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108B810-15AD-E84A-0627-B05FF306A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A1BD-0E54-45C9-86C5-AB6883C24B23}" type="slidenum">
              <a:rPr lang="it-IT" smtClean="0"/>
              <a:t>6</a:t>
            </a:fld>
            <a:endParaRPr lang="it-IT"/>
          </a:p>
        </p:txBody>
      </p:sp>
      <p:sp>
        <p:nvSpPr>
          <p:cNvPr id="2" name="Segnaposto piè di pagina 41">
            <a:extLst>
              <a:ext uri="{FF2B5EF4-FFF2-40B4-BE49-F238E27FC236}">
                <a16:creationId xmlns:a16="http://schemas.microsoft.com/office/drawing/2014/main" id="{EA13F5C6-869B-86FA-C9C1-F162C9BE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385" y="6358185"/>
            <a:ext cx="4822804" cy="365125"/>
          </a:xfrm>
        </p:spPr>
        <p:txBody>
          <a:bodyPr/>
          <a:lstStyle/>
          <a:p>
            <a:r>
              <a:rPr lang="pt-BR" sz="12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2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 </a:t>
            </a:r>
            <a:r>
              <a:rPr lang="pt-BR" sz="12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A&amp;F LUM CONFERENCE, June/4-5 2026</a:t>
            </a:r>
            <a:endParaRPr lang="it-IT" sz="1200" b="1" cap="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C57A8E-A54C-5032-815A-D9FC0A7EA3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94" y="288422"/>
            <a:ext cx="2343285" cy="55653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CB3DABEA-B8F9-7128-1914-05C160929B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798" y="3332673"/>
            <a:ext cx="4695630" cy="264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0059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Personalizzato 3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526EB4"/>
      </a:accent1>
      <a:accent2>
        <a:srgbClr val="526EB4"/>
      </a:accent2>
      <a:accent3>
        <a:srgbClr val="526EB4"/>
      </a:accent3>
      <a:accent4>
        <a:srgbClr val="7F8FA9"/>
      </a:accent4>
      <a:accent5>
        <a:srgbClr val="4A66AC"/>
      </a:accent5>
      <a:accent6>
        <a:srgbClr val="9D90A0"/>
      </a:accent6>
      <a:hlink>
        <a:srgbClr val="9454C3"/>
      </a:hlink>
      <a:folHlink>
        <a:srgbClr val="3EBBF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133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Aptos</vt:lpstr>
      <vt:lpstr>Calibri</vt:lpstr>
      <vt:lpstr>Cambria</vt:lpstr>
      <vt:lpstr>Times New Roman</vt:lpstr>
      <vt:lpstr>Retrospettivo</vt:lpstr>
      <vt:lpstr>Paper Title</vt:lpstr>
      <vt:lpstr>Slide Title</vt:lpstr>
      <vt:lpstr>Slide Title</vt:lpstr>
      <vt:lpstr>Slide Title</vt:lpstr>
      <vt:lpstr>Slide Title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Vitiana L'Abate</dc:creator>
  <cp:lastModifiedBy>Vitiana L'Abate</cp:lastModifiedBy>
  <cp:revision>1</cp:revision>
  <dcterms:created xsi:type="dcterms:W3CDTF">2026-04-09T15:52:25Z</dcterms:created>
  <dcterms:modified xsi:type="dcterms:W3CDTF">2026-05-13T13:30:20Z</dcterms:modified>
</cp:coreProperties>
</file>